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41" autoAdjust="0"/>
  </p:normalViewPr>
  <p:slideViewPr>
    <p:cSldViewPr snapToGrid="0">
      <p:cViewPr varScale="1">
        <p:scale>
          <a:sx n="75" d="100"/>
          <a:sy n="75" d="100"/>
        </p:scale>
        <p:origin x="81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Messaging in Teams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Calling and Meeting in Teams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Leading Meetings in Teams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Configuring Your Teams Environment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Sharing Files and App Content in Teams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Creating and Configuring Teams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Outline: Microsoft Teams® for Business Users (</a:t>
            </a:r>
            <a:r>
              <a:rPr lang="en-US"/>
              <a:t>Second Edition)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61B79D8B7A57458DDA2338DC5F481B" ma:contentTypeVersion="24" ma:contentTypeDescription="Create a new document." ma:contentTypeScope="" ma:versionID="e85bc55eccc21c64eb8c9b01c6096b76">
  <xsd:schema xmlns:xsd="http://www.w3.org/2001/XMLSchema" xmlns:xs="http://www.w3.org/2001/XMLSchema" xmlns:p="http://schemas.microsoft.com/office/2006/metadata/properties" xmlns:ns1="http://schemas.microsoft.com/sharepoint/v3" xmlns:ns2="e4bc2ca3-f200-41af-95f7-53fd104f2121" xmlns:ns3="80df4eee-5968-4669-a77a-3f7aa4505aec" xmlns:ns4="http://schemas.microsoft.com/sharepoint/v4" targetNamespace="http://schemas.microsoft.com/office/2006/metadata/properties" ma:root="true" ma:fieldsID="690ce30116218f1c26074ab6be2741ad" ns1:_="" ns2:_="" ns3:_="" ns4:_="">
    <xsd:import namespace="http://schemas.microsoft.com/sharepoint/v3"/>
    <xsd:import namespace="e4bc2ca3-f200-41af-95f7-53fd104f2121"/>
    <xsd:import namespace="80df4eee-5968-4669-a77a-3f7aa4505aec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4:IconOverlay" minOccurs="0"/>
                <xsd:element ref="ns1:_vti_ItemDeclaredRecord" minOccurs="0"/>
                <xsd:element ref="ns1:_vti_ItemHoldRecord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  <xsd:element name="_vti_ItemDeclaredRecord" ma:index="27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28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2ca3-f200-41af-95f7-53fd104f2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57d1490-3147-4c3e-8db2-8bc0a1f9c7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df4eee-5968-4669-a77a-3f7aa4505ae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407bd70-e5f8-409f-8f19-678326005815}" ma:internalName="TaxCatchAll" ma:showField="CatchAllData" ma:web="80df4eee-5968-4669-a77a-3f7aa4505a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80df4eee-5968-4669-a77a-3f7aa4505aec" xsi:nil="true"/>
    <IconOverlay xmlns="http://schemas.microsoft.com/sharepoint/v4" xsi:nil="true"/>
    <lcf76f155ced4ddcb4097134ff3c332f xmlns="e4bc2ca3-f200-41af-95f7-53fd104f2121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09B86EA-0BCE-4A3A-8EBB-DC060881681F}"/>
</file>

<file path=customXml/itemProps2.xml><?xml version="1.0" encoding="utf-8"?>
<ds:datastoreItem xmlns:ds="http://schemas.openxmlformats.org/officeDocument/2006/customXml" ds:itemID="{9F8E46C4-5DDF-408D-B17B-1D5E26760E91}"/>
</file>

<file path=customXml/itemProps3.xml><?xml version="1.0" encoding="utf-8"?>
<ds:datastoreItem xmlns:ds="http://schemas.openxmlformats.org/officeDocument/2006/customXml" ds:itemID="{76164F92-570A-4971-B181-1DFDB57DAC37}"/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6</TotalTime>
  <Words>42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LO Choice</vt:lpstr>
      <vt:lpstr>Course Outline: Microsoft Teams® for Business Users (Second Edition)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Michelle Farney</cp:lastModifiedBy>
  <cp:revision>8</cp:revision>
  <dcterms:created xsi:type="dcterms:W3CDTF">2022-10-18T17:34:42Z</dcterms:created>
  <dcterms:modified xsi:type="dcterms:W3CDTF">2024-05-31T13:53:55Z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0x010100D361B79D8B7A57458DDA2338DC5F481B</vt:lpwstr>
  </property>
</Properties>
</file>