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C40F"/>
    <a:srgbClr val="F6871F"/>
    <a:srgbClr val="1E93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7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2.xml"/><Relationship Id="rId5" Type="http://schemas.openxmlformats.org/officeDocument/2006/relationships/slide" Target="slides/slide4.xml"/><Relationship Id="rId10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roup 88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90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6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7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8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1669293" y="1186483"/>
            <a:ext cx="8848345" cy="4477933"/>
            <a:chOff x="1669293" y="1186483"/>
            <a:chExt cx="8848345" cy="4477933"/>
          </a:xfrm>
        </p:grpSpPr>
        <p:sp>
          <p:nvSpPr>
            <p:cNvPr id="39" name="Rectangle 38"/>
            <p:cNvSpPr/>
            <p:nvPr/>
          </p:nvSpPr>
          <p:spPr>
            <a:xfrm>
              <a:off x="1674042" y="1186483"/>
              <a:ext cx="8843596" cy="716184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Rectangle 40"/>
            <p:cNvSpPr/>
            <p:nvPr/>
          </p:nvSpPr>
          <p:spPr>
            <a:xfrm>
              <a:off x="1669293" y="1991156"/>
              <a:ext cx="884566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9236" y="2075504"/>
            <a:ext cx="8679915" cy="1748729"/>
          </a:xfrm>
        </p:spPr>
        <p:txBody>
          <a:bodyPr bIns="0" anchor="b">
            <a:normAutofit/>
          </a:bodyPr>
          <a:lstStyle>
            <a:lvl1pPr algn="ctr">
              <a:lnSpc>
                <a:spcPct val="80000"/>
              </a:lnSpc>
              <a:defRPr sz="5400" spc="-150"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9237" y="3906266"/>
            <a:ext cx="8673427" cy="1322587"/>
          </a:xfrm>
        </p:spPr>
        <p:txBody>
          <a:bodyPr tIns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 b="0">
                <a:solidFill>
                  <a:srgbClr val="FFFEFF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D964938D-0325-29BF-4326-9E64027CC6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BE03F9A4-8B17-3674-EEB4-C3033FF58F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4ED29-B173-47DB-B6A6-1B5AF57E40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86943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1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9983" y="794719"/>
            <a:ext cx="6275035" cy="525709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4ED29-B173-47DB-B6A6-1B5AF57E40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0536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 flipH="1">
            <a:off x="0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7718948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7437" y="2349925"/>
            <a:ext cx="3501195" cy="2456442"/>
          </a:xfrm>
        </p:spPr>
        <p:txBody>
          <a:bodyPr vert="eaVert"/>
          <a:lstStyle>
            <a:lvl1pPr algn="l">
              <a:lnSpc>
                <a:spcPct val="80000"/>
              </a:lnSpc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2747" y="798444"/>
            <a:ext cx="6268622" cy="525730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1F44ED29-B173-47DB-B6A6-1B5AF57E40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07371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81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7" name="Group 26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8" name="Rectangle 27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49925"/>
            <a:ext cx="3498979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18447" y="803186"/>
            <a:ext cx="6281873" cy="5248622"/>
          </a:xfrm>
        </p:spPr>
        <p:txBody>
          <a:bodyPr anchor="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4ED29-B173-47DB-B6A6-1B5AF57E40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2991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78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3259545" y="1186483"/>
            <a:ext cx="5666145" cy="4477933"/>
            <a:chOff x="3259545" y="1186483"/>
            <a:chExt cx="5666145" cy="4477933"/>
          </a:xfrm>
        </p:grpSpPr>
        <p:sp>
          <p:nvSpPr>
            <p:cNvPr id="99" name="Rectangle 98"/>
            <p:cNvSpPr/>
            <p:nvPr/>
          </p:nvSpPr>
          <p:spPr>
            <a:xfrm>
              <a:off x="3259545" y="1186483"/>
              <a:ext cx="5657881" cy="716184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1" name="Rectangle 100"/>
            <p:cNvSpPr/>
            <p:nvPr/>
          </p:nvSpPr>
          <p:spPr>
            <a:xfrm>
              <a:off x="3259545" y="1991156"/>
              <a:ext cx="5666145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4216" y="2074730"/>
            <a:ext cx="5490224" cy="1689390"/>
          </a:xfrm>
        </p:spPr>
        <p:txBody>
          <a:bodyPr bIns="0" anchor="b">
            <a:normAutofit/>
          </a:bodyPr>
          <a:lstStyle>
            <a:lvl1pPr algn="ctr">
              <a:defRPr sz="4400"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4215" y="3846851"/>
            <a:ext cx="5490223" cy="1383770"/>
          </a:xfrm>
        </p:spPr>
        <p:txBody>
          <a:bodyPr tIns="0"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1F44ED29-B173-47DB-B6A6-1B5AF57E40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2411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3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59" name="Group 58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0" name="Rectangle 59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1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2" name="Rectangle 61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0" y="2339669"/>
            <a:ext cx="3500828" cy="2470065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20878" y="803187"/>
            <a:ext cx="6269591" cy="238265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8447" y="3672162"/>
            <a:ext cx="6272022" cy="238358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1F44ED29-B173-47DB-B6A6-1B5AF57E40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59925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40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9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0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61" name="Group 6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2" name="Rectangle 6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3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4" name="Rectangle 63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1" y="2363915"/>
            <a:ext cx="3500828" cy="2460497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25137" y="803185"/>
            <a:ext cx="6265088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5305" y="1488985"/>
            <a:ext cx="6264350" cy="169685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8653" y="3665887"/>
            <a:ext cx="6264414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8447" y="4351687"/>
            <a:ext cx="6265588" cy="17040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1F44ED29-B173-47DB-B6A6-1B5AF57E40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738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4" name="Group 23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5" name="Rectangle 24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4ED29-B173-47DB-B6A6-1B5AF57E40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389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1F44ED29-B173-47DB-B6A6-1B5AF57E40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2301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5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6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1" name="Group 2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2" name="Rectangle 2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52026"/>
            <a:ext cx="3501197" cy="1223298"/>
          </a:xfrm>
        </p:spPr>
        <p:txBody>
          <a:bodyPr bIns="0" anchor="b">
            <a:noAutofit/>
          </a:bodyPr>
          <a:lstStyle>
            <a:lvl1pPr algn="ctr">
              <a:defRPr sz="3200"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9983" y="802809"/>
            <a:ext cx="6275035" cy="5249940"/>
          </a:xfrm>
        </p:spPr>
        <p:txBody>
          <a:bodyPr anchor="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8631" y="3580186"/>
            <a:ext cx="3501197" cy="1221164"/>
          </a:xfrm>
        </p:spPr>
        <p:txBody>
          <a:bodyPr/>
          <a:lstStyle>
            <a:lvl1pPr marL="0" indent="0" algn="ctr">
              <a:buNone/>
              <a:defRPr sz="16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4ED29-B173-47DB-B6A6-1B5AF57E40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355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81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76" name="Group 75"/>
          <p:cNvGrpSpPr/>
          <p:nvPr/>
        </p:nvGrpSpPr>
        <p:grpSpPr>
          <a:xfrm>
            <a:off x="805336" y="1698331"/>
            <a:ext cx="5941540" cy="3470421"/>
            <a:chOff x="805336" y="1698331"/>
            <a:chExt cx="5941540" cy="3470421"/>
          </a:xfrm>
        </p:grpSpPr>
        <p:sp>
          <p:nvSpPr>
            <p:cNvPr id="77" name="Rectangle 76"/>
            <p:cNvSpPr/>
            <p:nvPr/>
          </p:nvSpPr>
          <p:spPr>
            <a:xfrm>
              <a:off x="805336" y="1698331"/>
              <a:ext cx="5941540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8" name="Isosceles Triangle 9"/>
            <p:cNvSpPr/>
            <p:nvPr/>
          </p:nvSpPr>
          <p:spPr>
            <a:xfrm rot="10800000">
              <a:off x="3618113" y="4896349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78"/>
            <p:cNvSpPr/>
            <p:nvPr/>
          </p:nvSpPr>
          <p:spPr>
            <a:xfrm>
              <a:off x="805336" y="2274403"/>
              <a:ext cx="5941540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43510" y="0"/>
            <a:ext cx="4648490" cy="6858000"/>
          </a:xfrm>
          <a:solidFill>
            <a:schemeClr val="bg1">
              <a:lumMod val="65000"/>
              <a:lumOff val="3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443" y="2360255"/>
            <a:ext cx="5776646" cy="1178032"/>
          </a:xfrm>
        </p:spPr>
        <p:txBody>
          <a:bodyPr bIns="0" anchor="b">
            <a:normAutofit/>
          </a:bodyPr>
          <a:lstStyle>
            <a:lvl1pPr>
              <a:defRPr sz="3600"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5443" y="3545012"/>
            <a:ext cx="5776646" cy="1274198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5942203" cy="32004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828377" y="320040"/>
            <a:ext cx="914400" cy="320040"/>
          </a:xfrm>
        </p:spPr>
        <p:txBody>
          <a:bodyPr/>
          <a:lstStyle/>
          <a:p>
            <a:fld id="{1F44ED29-B173-47DB-B6A6-1B5AF57E40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1547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91161" y="2358391"/>
            <a:ext cx="3498667" cy="2456485"/>
          </a:xfrm>
          <a:prstGeom prst="rect">
            <a:avLst/>
          </a:prstGeom>
        </p:spPr>
        <p:txBody>
          <a:bodyPr vert="horz" lIns="228600" tIns="228600" rIns="228600" bIns="22860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34982" y="794719"/>
            <a:ext cx="5950036" cy="52570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4672" y="6227064"/>
            <a:ext cx="10588752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320040"/>
            <a:ext cx="9144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44ED29-B173-47DB-B6A6-1B5AF57E40CE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Shape&#10;&#10;Description automatically generated with medium confidence">
            <a:extLst>
              <a:ext uri="{FF2B5EF4-FFF2-40B4-BE49-F238E27FC236}">
                <a16:creationId xmlns:a16="http://schemas.microsoft.com/office/drawing/2014/main" id="{7F1D5DE8-2684-A3EE-F9B8-83884CDACAA0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127" y="197105"/>
            <a:ext cx="4429743" cy="885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4718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4000" b="0" i="0" kern="1200" cap="none" spc="-15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6B54F6-6F7C-770A-9E39-E9E7EF5D3A1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New Tour Ideas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29888DC-6E24-B5EE-DF62-E00A984A96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56285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C20A4-17F9-3689-90C8-7A20C2525E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Latin America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AD3F97-D844-C658-6A9D-5FF0D23B6F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Central America</a:t>
            </a:r>
          </a:p>
          <a:p>
            <a:pPr lvl="1"/>
            <a:r>
              <a:rPr lang="en-US" dirty="0"/>
              <a:t>Costa Rica – </a:t>
            </a:r>
            <a:r>
              <a:rPr lang="en-US" dirty="0" err="1"/>
              <a:t>Osa</a:t>
            </a:r>
            <a:r>
              <a:rPr lang="en-US" dirty="0"/>
              <a:t> Peninsula for rugged hiking</a:t>
            </a:r>
          </a:p>
          <a:p>
            <a:pPr lvl="1"/>
            <a:r>
              <a:rPr lang="en-US" dirty="0"/>
              <a:t>Honduras – Copán’s Mayan ruins</a:t>
            </a:r>
          </a:p>
          <a:p>
            <a:pPr lvl="1"/>
            <a:r>
              <a:rPr lang="en-US" dirty="0"/>
              <a:t>Belize – undersea adventures</a:t>
            </a:r>
          </a:p>
          <a:p>
            <a:pPr lvl="1"/>
            <a:r>
              <a:rPr lang="en-US" dirty="0"/>
              <a:t>Costa Rica – zipline through Monteverde forest canopy</a:t>
            </a:r>
          </a:p>
          <a:p>
            <a:r>
              <a:rPr lang="en-US" dirty="0"/>
              <a:t>South America</a:t>
            </a:r>
          </a:p>
          <a:p>
            <a:pPr lvl="1"/>
            <a:r>
              <a:rPr lang="en-US" dirty="0"/>
              <a:t>Galápagos Islands</a:t>
            </a:r>
          </a:p>
          <a:p>
            <a:pPr lvl="1"/>
            <a:r>
              <a:rPr lang="en-US" dirty="0"/>
              <a:t>Argentina – the 275 cascades of Iguazu Falls</a:t>
            </a:r>
          </a:p>
          <a:p>
            <a:pPr lvl="1"/>
            <a:r>
              <a:rPr lang="en-US" dirty="0"/>
              <a:t>Brazil – Amazon jungle</a:t>
            </a:r>
          </a:p>
          <a:p>
            <a:pPr lvl="1"/>
            <a:r>
              <a:rPr lang="en-US" dirty="0"/>
              <a:t>Argentina – El </a:t>
            </a:r>
            <a:r>
              <a:rPr lang="en-US" dirty="0" err="1"/>
              <a:t>Perito</a:t>
            </a:r>
            <a:r>
              <a:rPr lang="en-US" dirty="0"/>
              <a:t> Moreno glacier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6542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C2E599-98C1-EA59-D17E-490F832D7D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Australia &amp; </a:t>
            </a:r>
            <a:br>
              <a:rPr lang="en-US" dirty="0"/>
            </a:br>
            <a:r>
              <a:rPr lang="en-US" dirty="0"/>
              <a:t>New Zealand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B0AB21-78BD-3045-273F-22ADE75677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Australia</a:t>
            </a:r>
          </a:p>
          <a:p>
            <a:pPr lvl="1"/>
            <a:r>
              <a:rPr lang="en-US" dirty="0"/>
              <a:t>Great Barrier Reef</a:t>
            </a:r>
          </a:p>
          <a:p>
            <a:pPr lvl="1"/>
            <a:r>
              <a:rPr lang="en-US" dirty="0"/>
              <a:t>Kangaroo Island – the “Australian Galapagos”</a:t>
            </a:r>
          </a:p>
          <a:p>
            <a:pPr lvl="1"/>
            <a:r>
              <a:rPr lang="en-US" dirty="0"/>
              <a:t>Uluru-Kata Tjuta National Park – desert rock formations</a:t>
            </a:r>
          </a:p>
          <a:p>
            <a:r>
              <a:rPr lang="en-US" dirty="0"/>
              <a:t>New Zealand</a:t>
            </a:r>
          </a:p>
          <a:p>
            <a:pPr lvl="1"/>
            <a:r>
              <a:rPr lang="en-US" dirty="0"/>
              <a:t>Kaikoura – whale watching</a:t>
            </a:r>
          </a:p>
          <a:p>
            <a:pPr lvl="1"/>
            <a:r>
              <a:rPr lang="en-US" dirty="0"/>
              <a:t>Southern Alps</a:t>
            </a:r>
          </a:p>
          <a:p>
            <a:pPr lvl="1"/>
            <a:r>
              <a:rPr lang="en-US" dirty="0" err="1"/>
              <a:t>Whakarawarea</a:t>
            </a:r>
            <a:r>
              <a:rPr lang="en-US" dirty="0"/>
              <a:t> Forest Park – wonderful for cycling</a:t>
            </a:r>
          </a:p>
          <a:p>
            <a:pPr lvl="1"/>
            <a:r>
              <a:rPr lang="en-US" dirty="0"/>
              <a:t>Rotorua – thermal parks with mud pools and geysers</a:t>
            </a:r>
          </a:p>
        </p:txBody>
      </p:sp>
    </p:spTree>
    <p:extLst>
      <p:ext uri="{BB962C8B-B14F-4D97-AF65-F5344CB8AC3E}">
        <p14:creationId xmlns:p14="http://schemas.microsoft.com/office/powerpoint/2010/main" val="3203794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8E7F83-B6C0-3A43-CE33-619A336F0B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Asia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8D6765-0A5A-BF1D-A204-408F7FDE94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Borneo – rainforests and orangutans</a:t>
            </a:r>
          </a:p>
          <a:p>
            <a:r>
              <a:rPr lang="en-US" dirty="0"/>
              <a:t>Thailand – elephant camp in Chiang Rai</a:t>
            </a:r>
          </a:p>
          <a:p>
            <a:r>
              <a:rPr lang="en-US" dirty="0"/>
              <a:t>Indonesia – Raja Ampat archipelago for diving</a:t>
            </a:r>
          </a:p>
          <a:p>
            <a:r>
              <a:rPr lang="en-US" dirty="0"/>
              <a:t>Sri Lanka Cultural Triangle – ancient cities &amp; Lion’s Rock</a:t>
            </a:r>
          </a:p>
          <a:p>
            <a:r>
              <a:rPr lang="en-US" dirty="0"/>
              <a:t>Cambodia – Angkor Archeological Park</a:t>
            </a:r>
          </a:p>
          <a:p>
            <a:r>
              <a:rPr lang="en-US" dirty="0"/>
              <a:t>China – Great Wall</a:t>
            </a:r>
          </a:p>
          <a:p>
            <a:r>
              <a:rPr lang="en-US" dirty="0"/>
              <a:t>Japan – Kyoto’s </a:t>
            </a:r>
            <a:r>
              <a:rPr lang="en-US" dirty="0" err="1"/>
              <a:t>Arashiyama</a:t>
            </a:r>
            <a:r>
              <a:rPr lang="en-US" dirty="0"/>
              <a:t> Bamboo Forest</a:t>
            </a:r>
          </a:p>
        </p:txBody>
      </p:sp>
    </p:spTree>
    <p:extLst>
      <p:ext uri="{BB962C8B-B14F-4D97-AF65-F5344CB8AC3E}">
        <p14:creationId xmlns:p14="http://schemas.microsoft.com/office/powerpoint/2010/main" val="2834230845"/>
      </p:ext>
    </p:extLst>
  </p:cSld>
  <p:clrMapOvr>
    <a:masterClrMapping/>
  </p:clrMapOvr>
</p:sld>
</file>

<file path=ppt/theme/theme1.xml><?xml version="1.0" encoding="utf-8"?>
<a:theme xmlns:a="http://schemas.openxmlformats.org/drawingml/2006/main" name="Atlas">
  <a:themeElements>
    <a:clrScheme name="Leaps and Bounds">
      <a:dk1>
        <a:sysClr val="windowText" lastClr="000000"/>
      </a:dk1>
      <a:lt1>
        <a:sysClr val="window" lastClr="FFFFFF"/>
      </a:lt1>
      <a:dk2>
        <a:srgbClr val="454545"/>
      </a:dk2>
      <a:lt2>
        <a:srgbClr val="E0E0E0"/>
      </a:lt2>
      <a:accent1>
        <a:srgbClr val="1E93D1"/>
      </a:accent1>
      <a:accent2>
        <a:srgbClr val="3C78C3"/>
      </a:accent2>
      <a:accent3>
        <a:srgbClr val="9F52D0"/>
      </a:accent3>
      <a:accent4>
        <a:srgbClr val="DA2228"/>
      </a:accent4>
      <a:accent5>
        <a:srgbClr val="F6871F"/>
      </a:accent5>
      <a:accent6>
        <a:srgbClr val="FBC40F"/>
      </a:accent6>
      <a:hlink>
        <a:srgbClr val="38DDEC"/>
      </a:hlink>
      <a:folHlink>
        <a:srgbClr val="A8DEE8"/>
      </a:folHlink>
    </a:clrScheme>
    <a:fontScheme name="Atlas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tla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alpha val="60000"/>
                <a:satMod val="109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15875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0" h="0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10000">
              <a:schemeClr val="phClr">
                <a:tint val="94000"/>
                <a:lumMod val="116000"/>
              </a:schemeClr>
            </a:gs>
            <a:gs pos="100000">
              <a:schemeClr val="phClr">
                <a:tint val="98000"/>
                <a:shade val="86000"/>
                <a:satMod val="90000"/>
                <a:lumMod val="88000"/>
              </a:schemeClr>
            </a:gs>
          </a:gsLst>
          <a:path path="circle">
            <a:fillToRect l="50000" t="15000" r="50000" b="169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tlas" id="{5156B0E4-0EB1-49FE-A26B-15F6F698AEC6}" vid="{C0CB9708-C445-4049-9D7F-4C8684E69AF3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361B79D8B7A57458DDA2338DC5F481B" ma:contentTypeVersion="24" ma:contentTypeDescription="Create a new document." ma:contentTypeScope="" ma:versionID="e85bc55eccc21c64eb8c9b01c6096b76">
  <xsd:schema xmlns:xsd="http://www.w3.org/2001/XMLSchema" xmlns:xs="http://www.w3.org/2001/XMLSchema" xmlns:p="http://schemas.microsoft.com/office/2006/metadata/properties" xmlns:ns1="http://schemas.microsoft.com/sharepoint/v3" xmlns:ns2="e4bc2ca3-f200-41af-95f7-53fd104f2121" xmlns:ns3="80df4eee-5968-4669-a77a-3f7aa4505aec" xmlns:ns4="http://schemas.microsoft.com/sharepoint/v4" targetNamespace="http://schemas.microsoft.com/office/2006/metadata/properties" ma:root="true" ma:fieldsID="690ce30116218f1c26074ab6be2741ad" ns1:_="" ns2:_="" ns3:_="" ns4:_="">
    <xsd:import namespace="http://schemas.microsoft.com/sharepoint/v3"/>
    <xsd:import namespace="e4bc2ca3-f200-41af-95f7-53fd104f2121"/>
    <xsd:import namespace="80df4eee-5968-4669-a77a-3f7aa4505aec"/>
    <xsd:import namespace="http://schemas.microsoft.com/sharepoint/v4"/>
    <xsd:element name="properties">
      <xsd:complexType>
        <xsd:sequence>
          <xsd:element name="documentManagement">
            <xsd:complexType>
              <xsd:all>
                <xsd:element ref="ns1:_ip_UnifiedCompliancePolicyProperties" minOccurs="0"/>
                <xsd:element ref="ns1:_ip_UnifiedCompliancePolicyUIAction" minOccurs="0"/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4:IconOverlay" minOccurs="0"/>
                <xsd:element ref="ns1:_vti_ItemDeclaredRecord" minOccurs="0"/>
                <xsd:element ref="ns1:_vti_ItemHoldRecordStatus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8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9" nillable="true" ma:displayName="Unified Compliance Policy UI Action" ma:hidden="true" ma:internalName="_ip_UnifiedCompliancePolicyUIAction">
      <xsd:simpleType>
        <xsd:restriction base="dms:Text"/>
      </xsd:simpleType>
    </xsd:element>
    <xsd:element name="_vti_ItemDeclaredRecord" ma:index="27" nillable="true" ma:displayName="Declared Record" ma:hidden="true" ma:internalName="_vti_ItemDeclaredRecord" ma:readOnly="true">
      <xsd:simpleType>
        <xsd:restriction base="dms:DateTime"/>
      </xsd:simpleType>
    </xsd:element>
    <xsd:element name="_vti_ItemHoldRecordStatus" ma:index="28" nillable="true" ma:displayName="Hold and Record Status" ma:decimals="0" ma:description="" ma:hidden="true" ma:indexed="true" ma:internalName="_vti_ItemHoldRecordStatu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4bc2ca3-f200-41af-95f7-53fd104f212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257d1490-3147-4c3e-8db2-8bc0a1f9c7a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5" nillable="true" ma:displayName="Location" ma:internalName="MediaServiceLocation" ma:readOnly="true">
      <xsd:simpleType>
        <xsd:restriction base="dms:Text"/>
      </xsd:simpleType>
    </xsd:element>
    <xsd:element name="MediaServiceObjectDetectorVersions" ma:index="29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3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3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0df4eee-5968-4669-a77a-3f7aa4505aec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4407bd70-e5f8-409f-8f19-678326005815}" ma:internalName="TaxCatchAll" ma:showField="CatchAllData" ma:web="80df4eee-5968-4669-a77a-3f7aa4505ae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26" nillable="true" ma:displayName="IconOverlay" ma:hidden="true" ma:internalName="IconOverlay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TaxCatchAll xmlns="80df4eee-5968-4669-a77a-3f7aa4505aec" xsi:nil="true"/>
    <IconOverlay xmlns="http://schemas.microsoft.com/sharepoint/v4" xsi:nil="true"/>
    <lcf76f155ced4ddcb4097134ff3c332f xmlns="e4bc2ca3-f200-41af-95f7-53fd104f2121">
      <Terms xmlns="http://schemas.microsoft.com/office/infopath/2007/PartnerControls"/>
    </lcf76f155ced4ddcb4097134ff3c332f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34C3C8E4-E0E5-4F25-A133-F18A770EAA62}"/>
</file>

<file path=customXml/itemProps2.xml><?xml version="1.0" encoding="utf-8"?>
<ds:datastoreItem xmlns:ds="http://schemas.openxmlformats.org/officeDocument/2006/customXml" ds:itemID="{772C5990-E38E-486B-9AB3-60845C0A588E}"/>
</file>

<file path=customXml/itemProps3.xml><?xml version="1.0" encoding="utf-8"?>
<ds:datastoreItem xmlns:ds="http://schemas.openxmlformats.org/officeDocument/2006/customXml" ds:itemID="{49B6E5FB-2DBE-49B5-BF86-7CE33A05DA9F}"/>
</file>

<file path=docProps/app.xml><?xml version="1.0" encoding="utf-8"?>
<Properties xmlns="http://schemas.openxmlformats.org/officeDocument/2006/extended-properties" xmlns:vt="http://schemas.openxmlformats.org/officeDocument/2006/docPropsVTypes">
  <Template>TM16401371[[fn=Atlas]]</Template>
  <TotalTime>157</TotalTime>
  <Words>148</Words>
  <Application>Microsoft Office PowerPoint</Application>
  <PresentationFormat>Widescreen</PresentationFormat>
  <Paragraphs>30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Calibri Light</vt:lpstr>
      <vt:lpstr>Rockwell</vt:lpstr>
      <vt:lpstr>Wingdings</vt:lpstr>
      <vt:lpstr>Atlas</vt:lpstr>
      <vt:lpstr>New Tour Ideas</vt:lpstr>
      <vt:lpstr>Latin America</vt:lpstr>
      <vt:lpstr>Australia &amp;  New Zealand</vt:lpstr>
      <vt:lpstr>Asia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Tamara Hagen</dc:creator>
  <cp:lastModifiedBy>Tamara Hagen</cp:lastModifiedBy>
  <cp:revision>3</cp:revision>
  <dcterms:created xsi:type="dcterms:W3CDTF">2022-11-30T21:07:46Z</dcterms:created>
  <dcterms:modified xsi:type="dcterms:W3CDTF">2022-12-14T16:07:29Z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0x010100D361B79D8B7A57458DDA2338DC5F481B</vt:lpwstr>
  </property>
</Properties>
</file>