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4"/>
  </p:sldMasterIdLst>
  <p:sldIdLst>
    <p:sldId id="275" r:id="rId5"/>
    <p:sldId id="265" r:id="rId6"/>
    <p:sldId id="262" r:id="rId7"/>
    <p:sldId id="268" r:id="rId8"/>
    <p:sldId id="263" r:id="rId9"/>
    <p:sldId id="269" r:id="rId10"/>
    <p:sldId id="259" r:id="rId11"/>
    <p:sldId id="270" r:id="rId12"/>
    <p:sldId id="271" r:id="rId13"/>
    <p:sldId id="261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4690" autoAdjust="0"/>
  </p:normalViewPr>
  <p:slideViewPr>
    <p:cSldViewPr>
      <p:cViewPr varScale="1">
        <p:scale>
          <a:sx n="98" d="100"/>
          <a:sy n="98" d="100"/>
        </p:scale>
        <p:origin x="18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06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0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4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06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50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1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7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8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1"/>
                </a:solidFill>
              </a:rPr>
              <a:t>See the World with Us!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0425"/>
            <a:ext cx="7747725" cy="154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25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Closer to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New York, NY 			$ 500/person	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Chicago, IL			$ 400/person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Atlanta, GA			$ 400/person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San Francisco, CA		$ 600/person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5105400" y="1737361"/>
            <a:ext cx="3336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*2-night stay, airfare not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19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30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Friendly Agents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Robin Farney</a:t>
            </a:r>
          </a:p>
          <a:p>
            <a:r>
              <a:rPr lang="en-US" dirty="0"/>
              <a:t>Charlie Greene</a:t>
            </a:r>
          </a:p>
          <a:p>
            <a:r>
              <a:rPr lang="en-US" dirty="0"/>
              <a:t>James Hendricks</a:t>
            </a:r>
          </a:p>
          <a:p>
            <a:r>
              <a:rPr lang="en-US" dirty="0"/>
              <a:t>Roylene Underhill</a:t>
            </a:r>
          </a:p>
        </p:txBody>
      </p:sp>
    </p:spTree>
    <p:extLst>
      <p:ext uri="{BB962C8B-B14F-4D97-AF65-F5344CB8AC3E}">
        <p14:creationId xmlns:p14="http://schemas.microsoft.com/office/powerpoint/2010/main" val="411617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444" y="1388364"/>
            <a:ext cx="4325112" cy="40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59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and When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You tell us </a:t>
            </a:r>
            <a:r>
              <a:rPr lang="en-US" i="1" dirty="0"/>
              <a:t>where</a:t>
            </a:r>
            <a:r>
              <a:rPr lang="en-US" dirty="0"/>
              <a:t> and </a:t>
            </a:r>
            <a:r>
              <a:rPr lang="en-US" i="1" dirty="0"/>
              <a:t>when</a:t>
            </a:r>
            <a:r>
              <a:rPr lang="en-US" dirty="0"/>
              <a:t>…</a:t>
            </a:r>
          </a:p>
          <a:p>
            <a:pPr marL="0" indent="0" algn="ctr">
              <a:buNone/>
            </a:pPr>
            <a:r>
              <a:rPr lang="en-US" dirty="0"/>
              <a:t>We take care of the rest!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5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" r="101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54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International Summer Specials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325" lvl="8" indent="0">
              <a:buClr>
                <a:schemeClr val="tx2"/>
              </a:buClr>
              <a:buNone/>
            </a:pPr>
            <a:endParaRPr lang="en-US" dirty="0"/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Paris, France			$ 1200/person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London, England		$ 1500/person	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Rome, Italy			$ 1400/person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Tokyo, Japan			$ 1600/person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Seoul, South Korea		$ 1500/person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Sydney, Australia		$ 1800/person</a:t>
            </a:r>
          </a:p>
        </p:txBody>
      </p:sp>
    </p:spTree>
    <p:extLst>
      <p:ext uri="{BB962C8B-B14F-4D97-AF65-F5344CB8AC3E}">
        <p14:creationId xmlns:p14="http://schemas.microsoft.com/office/powerpoint/2010/main" val="408027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" r="10163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95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Work for You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10% discount for repeat customers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Satisfaction guaranteed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No hidden fees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Work with the same dedicated agent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01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40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786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Leaps and Bound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E93D1"/>
      </a:accent1>
      <a:accent2>
        <a:srgbClr val="3C78C3"/>
      </a:accent2>
      <a:accent3>
        <a:srgbClr val="9F52D0"/>
      </a:accent3>
      <a:accent4>
        <a:srgbClr val="DA2228"/>
      </a:accent4>
      <a:accent5>
        <a:srgbClr val="F6871F"/>
      </a:accent5>
      <a:accent6>
        <a:srgbClr val="FBC40F"/>
      </a:accent6>
      <a:hlink>
        <a:srgbClr val="38DDEC"/>
      </a:hlink>
      <a:folHlink>
        <a:srgbClr val="A8DEE8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511BFC-B128-48C1-A949-36CF71E9752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891E65B-6505-4561-920B-993E7664D8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954DF8-7CD0-4489-836B-A87F1EB257C5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169</Words>
  <Application>Microsoft Office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PowerPoint Presentation</vt:lpstr>
      <vt:lpstr>PowerPoint Presentation</vt:lpstr>
      <vt:lpstr>Where and When</vt:lpstr>
      <vt:lpstr>PowerPoint Presentation</vt:lpstr>
      <vt:lpstr>International Summer Specials</vt:lpstr>
      <vt:lpstr>PowerPoint Presentation</vt:lpstr>
      <vt:lpstr>We Work for You</vt:lpstr>
      <vt:lpstr>PowerPoint Presentation</vt:lpstr>
      <vt:lpstr>PowerPoint Presentation</vt:lpstr>
      <vt:lpstr>Closer to Home</vt:lpstr>
      <vt:lpstr>PowerPoint Presentation</vt:lpstr>
      <vt:lpstr>Your Friendly Agents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Tamara Hagen</cp:lastModifiedBy>
  <cp:revision>3</cp:revision>
  <dcterms:created xsi:type="dcterms:W3CDTF">2020-07-08T14:06:10Z</dcterms:created>
  <dcterms:modified xsi:type="dcterms:W3CDTF">2022-11-30T21:55:28Z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